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F2F2"/>
          </a:solidFill>
        </a:fill>
      </a:tcStyle>
    </a:wholeTbl>
    <a:band2H>
      <a:tcTxStyle b="def" i="def"/>
      <a:tcStyle>
        <a:tcBdr/>
        <a:fill>
          <a:solidFill>
            <a:srgbClr val="F9F9F9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DDDDD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>
              <a:lumOff val="56016"/>
            </a:schemeClr>
          </a:solidFill>
        </a:fill>
      </a:tcStyle>
    </a:wholeTbl>
    <a:band2H>
      <a:tcTxStyle b="def" i="def"/>
      <a:tcStyle>
        <a:tcBdr/>
        <a:fill>
          <a:solidFill>
            <a:srgbClr val="EEEEEE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 b="def" i="def"/>
      <a:tcStyle>
        <a:tcBdr/>
        <a:fill>
          <a:solidFill>
            <a:srgbClr val="E8E8E8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31189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DDDDD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DDDDD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31189"/>
            </a:schemeClr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1" name="Shape 9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422030" y="1371600"/>
            <a:ext cx="8229601" cy="182880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cap="all" sz="4800">
                <a:effectLst>
                  <a:outerShdw sx="100000" sy="100000" kx="0" ky="0" algn="b" rotWithShape="0" blurRad="127000" dist="200000" dir="270000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3331698"/>
            <a:ext cx="6400800" cy="1752601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</a:lvl1pPr>
            <a:lvl2pPr marL="0" indent="457200" algn="ctr">
              <a:buClrTx/>
              <a:buSzTx/>
              <a:buNone/>
            </a:lvl2pPr>
            <a:lvl3pPr marL="0" indent="914400" algn="ctr">
              <a:buClrTx/>
              <a:buSzTx/>
              <a:buNone/>
            </a:lvl3pPr>
            <a:lvl4pPr marL="0" indent="1371600" algn="ctr">
              <a:buClrTx/>
              <a:buSzTx/>
              <a:buNone/>
            </a:lvl4pPr>
            <a:lvl5pPr marL="0" indent="1828800" algn="ctr">
              <a:buClrTx/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1600200" y="609600"/>
            <a:ext cx="7086600" cy="1828800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4800">
                <a:solidFill>
                  <a:srgbClr val="E1E1E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1600200" y="2507786"/>
            <a:ext cx="7086600" cy="1509713"/>
          </a:xfrm>
          <a:prstGeom prst="rect">
            <a:avLst/>
          </a:prstGeom>
        </p:spPr>
        <p:txBody>
          <a:bodyPr/>
          <a:lstStyle>
            <a:lvl1pPr marL="0" indent="73152">
              <a:spcBef>
                <a:spcPts val="400"/>
              </a:spcBef>
              <a:buClrTx/>
              <a:buSzTx/>
              <a:buNone/>
              <a:defRPr sz="2000"/>
            </a:lvl1pPr>
            <a:lvl2pPr marL="0" indent="585216">
              <a:spcBef>
                <a:spcPts val="400"/>
              </a:spcBef>
              <a:buClrTx/>
              <a:buSzTx/>
              <a:buNone/>
              <a:defRPr sz="2000"/>
            </a:lvl2pPr>
            <a:lvl3pPr marL="0" indent="905255">
              <a:spcBef>
                <a:spcPts val="400"/>
              </a:spcBef>
              <a:buClrTx/>
              <a:buSzTx/>
              <a:buNone/>
              <a:defRPr sz="2000"/>
            </a:lvl3pPr>
            <a:lvl4pPr marL="0" indent="1170431">
              <a:spcBef>
                <a:spcPts val="400"/>
              </a:spcBef>
              <a:buClrTx/>
              <a:buSzTx/>
              <a:buNone/>
              <a:defRPr sz="2000"/>
            </a:lvl4pPr>
            <a:lvl5pPr marL="0" indent="1362455">
              <a:spcBef>
                <a:spcPts val="400"/>
              </a:spcBef>
              <a:buClrTx/>
              <a:buSzTx/>
              <a:buNone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  <a:lvl2pPr marL="892302" indent="-307086">
              <a:defRPr sz="2600"/>
            </a:lvl2pPr>
            <a:lvl3pPr marL="1202436" indent="-297180">
              <a:defRPr sz="2600"/>
            </a:lvl3pPr>
            <a:lvl4pPr marL="1434591" indent="-264160">
              <a:defRPr sz="2600"/>
            </a:lvl4pPr>
            <a:lvl5pPr marL="1626616" indent="-264160">
              <a:defRPr sz="2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457200" y="273050"/>
            <a:ext cx="8229600" cy="1143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750888"/>
          </a:xfrm>
          <a:prstGeom prst="rect">
            <a:avLst/>
          </a:prstGeom>
        </p:spPr>
        <p:txBody>
          <a:bodyPr anchor="ctr"/>
          <a:lstStyle>
            <a:lvl1pPr marL="0" indent="0">
              <a:spcBef>
                <a:spcPts val="500"/>
              </a:spcBef>
              <a:buClrTx/>
              <a:buSzTx/>
              <a:buNone/>
              <a:defRPr cap="all" sz="2400"/>
            </a:lvl1pPr>
            <a:lvl2pPr marL="0" indent="585216">
              <a:spcBef>
                <a:spcPts val="500"/>
              </a:spcBef>
              <a:buClrTx/>
              <a:buSzTx/>
              <a:buNone/>
              <a:defRPr cap="all" sz="2400"/>
            </a:lvl2pPr>
            <a:lvl3pPr marL="0" indent="905255">
              <a:spcBef>
                <a:spcPts val="500"/>
              </a:spcBef>
              <a:buClrTx/>
              <a:buSzTx/>
              <a:buNone/>
              <a:defRPr cap="all" sz="2400"/>
            </a:lvl3pPr>
            <a:lvl4pPr marL="0" indent="1170431">
              <a:spcBef>
                <a:spcPts val="500"/>
              </a:spcBef>
              <a:buClrTx/>
              <a:buSzTx/>
              <a:buNone/>
              <a:defRPr cap="all" sz="2400"/>
            </a:lvl4pPr>
            <a:lvl5pPr marL="0" indent="1362455">
              <a:spcBef>
                <a:spcPts val="500"/>
              </a:spcBef>
              <a:buClrTx/>
              <a:buSzTx/>
              <a:buNone/>
              <a:defRPr cap="all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3"/>
          <p:cNvSpPr/>
          <p:nvPr>
            <p:ph type="body" sz="quarter" idx="21"/>
          </p:nvPr>
        </p:nvSpPr>
        <p:spPr>
          <a:xfrm>
            <a:off x="4645025" y="1535112"/>
            <a:ext cx="4041775" cy="750888"/>
          </a:xfrm>
          <a:prstGeom prst="rect">
            <a:avLst/>
          </a:prstGeom>
        </p:spPr>
        <p:txBody>
          <a:bodyPr anchor="ctr"/>
          <a:lstStyle/>
          <a:p>
            <a:pPr marL="0" indent="0">
              <a:spcBef>
                <a:spcPts val="500"/>
              </a:spcBef>
              <a:buClrTx/>
              <a:buSzTx/>
              <a:buNone/>
              <a:defRPr cap="all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0" sz="2200">
                <a:solidFill>
                  <a:srgbClr val="E7E7E7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457200" y="1524000"/>
            <a:ext cx="3008314" cy="46021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None/>
              <a:defRPr sz="1400"/>
            </a:lvl1pPr>
            <a:lvl2pPr marL="0" indent="585216">
              <a:spcBef>
                <a:spcPts val="300"/>
              </a:spcBef>
              <a:buClrTx/>
              <a:buSzTx/>
              <a:buNone/>
              <a:defRPr sz="1400"/>
            </a:lvl2pPr>
            <a:lvl3pPr marL="0" indent="905255">
              <a:spcBef>
                <a:spcPts val="300"/>
              </a:spcBef>
              <a:buClrTx/>
              <a:buSzTx/>
              <a:buNone/>
              <a:defRPr sz="1400"/>
            </a:lvl3pPr>
            <a:lvl4pPr marL="0" indent="1170431">
              <a:spcBef>
                <a:spcPts val="300"/>
              </a:spcBef>
              <a:buClrTx/>
              <a:buSzTx/>
              <a:buNone/>
              <a:defRPr sz="1400"/>
            </a:lvl4pPr>
            <a:lvl5pPr marL="0" indent="1362455">
              <a:spcBef>
                <a:spcPts val="300"/>
              </a:spcBef>
              <a:buClrTx/>
              <a:buSz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Text"/>
          <p:cNvSpPr txBox="1"/>
          <p:nvPr>
            <p:ph type="title"/>
          </p:nvPr>
        </p:nvSpPr>
        <p:spPr>
          <a:xfrm>
            <a:off x="1828800" y="609600"/>
            <a:ext cx="5486400" cy="522288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2000"/>
            </a:lvl1pPr>
          </a:lstStyle>
          <a:p>
            <a:pPr/>
            <a:r>
              <a:t>Title Text</a:t>
            </a:r>
          </a:p>
        </p:txBody>
      </p:sp>
      <p:sp>
        <p:nvSpPr>
          <p:cNvPr id="82" name="Picture Placeholder 2"/>
          <p:cNvSpPr/>
          <p:nvPr>
            <p:ph type="pic" sz="half" idx="21"/>
          </p:nvPr>
        </p:nvSpPr>
        <p:spPr>
          <a:xfrm>
            <a:off x="1828800" y="1831975"/>
            <a:ext cx="5486400" cy="3962400"/>
          </a:xfrm>
          <a:prstGeom prst="rect">
            <a:avLst/>
          </a:prstGeom>
          <a:ln w="44450" cap="sq">
            <a:solidFill>
              <a:srgbClr val="FFFFFF"/>
            </a:solidFill>
            <a:miter lim="800000"/>
          </a:ln>
          <a:effectLst>
            <a:outerShdw sx="100000" sy="100000" kx="0" ky="0" algn="b" rotWithShape="0" blurRad="190500" dist="228600" dir="2700000">
              <a:srgbClr val="000000">
                <a:alpha val="25000"/>
              </a:srgbClr>
            </a:outerShdw>
          </a:effectLst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3" name="Body Level One…"/>
          <p:cNvSpPr txBox="1"/>
          <p:nvPr>
            <p:ph type="body" sz="quarter" idx="1"/>
          </p:nvPr>
        </p:nvSpPr>
        <p:spPr>
          <a:xfrm>
            <a:off x="1828800" y="1166787"/>
            <a:ext cx="5486400" cy="53035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300"/>
              </a:spcBef>
              <a:buClrTx/>
              <a:buSzTx/>
              <a:buNone/>
              <a:defRPr sz="1400"/>
            </a:lvl1pPr>
            <a:lvl2pPr algn="ctr">
              <a:spcBef>
                <a:spcPts val="300"/>
              </a:spcBef>
              <a:buClrTx/>
              <a:defRPr sz="1400"/>
            </a:lvl2pPr>
            <a:lvl3pPr marL="1225295" indent="-320039" algn="ctr">
              <a:spcBef>
                <a:spcPts val="300"/>
              </a:spcBef>
              <a:buClrTx/>
              <a:defRPr sz="1400"/>
            </a:lvl3pPr>
            <a:lvl4pPr marL="1454911" indent="-284480" algn="ctr">
              <a:spcBef>
                <a:spcPts val="300"/>
              </a:spcBef>
              <a:buClrTx/>
              <a:defRPr sz="1400"/>
            </a:lvl4pPr>
            <a:lvl5pPr marL="1646935" indent="-284479" algn="ctr">
              <a:spcBef>
                <a:spcPts val="300"/>
              </a:spcBef>
              <a:buClrTx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504584" y="6603999"/>
            <a:ext cx="182217" cy="1778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100" u="none">
          <a:gradFill flip="none" rotWithShape="1">
            <a:gsLst>
              <a:gs pos="0">
                <a:srgbClr val="E7E7E7"/>
              </a:gs>
              <a:gs pos="73000">
                <a:srgbClr val="E7E7E7"/>
              </a:gs>
              <a:gs pos="100000">
                <a:srgbClr val="E3E3E3"/>
              </a:gs>
            </a:gsLst>
            <a:lin ang="4800000" scaled="0"/>
          </a:gradFill>
          <a:effectLst>
            <a:outerShdw sx="100000" sy="100000" kx="0" ky="0" algn="b" rotWithShape="0" blurRad="114300" dist="101600" dir="2700000">
              <a:srgbClr val="000000">
                <a:alpha val="40000"/>
              </a:srgbClr>
            </a:outerShdw>
          </a:effectLst>
          <a:uFillTx/>
          <a:latin typeface="Gill Sans MT"/>
          <a:ea typeface="Gill Sans MT"/>
          <a:cs typeface="Gill Sans MT"/>
          <a:sym typeface="Gill Sans M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100" u="none">
          <a:gradFill flip="none" rotWithShape="1">
            <a:gsLst>
              <a:gs pos="0">
                <a:srgbClr val="E7E7E7"/>
              </a:gs>
              <a:gs pos="73000">
                <a:srgbClr val="E7E7E7"/>
              </a:gs>
              <a:gs pos="100000">
                <a:srgbClr val="E3E3E3"/>
              </a:gs>
            </a:gsLst>
            <a:lin ang="4800000" scaled="0"/>
          </a:gradFill>
          <a:effectLst>
            <a:outerShdw sx="100000" sy="100000" kx="0" ky="0" algn="b" rotWithShape="0" blurRad="114300" dist="101600" dir="2700000">
              <a:srgbClr val="000000">
                <a:alpha val="40000"/>
              </a:srgbClr>
            </a:outerShdw>
          </a:effectLst>
          <a:uFillTx/>
          <a:latin typeface="Gill Sans MT"/>
          <a:ea typeface="Gill Sans MT"/>
          <a:cs typeface="Gill Sans MT"/>
          <a:sym typeface="Gill Sans M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100" u="none">
          <a:gradFill flip="none" rotWithShape="1">
            <a:gsLst>
              <a:gs pos="0">
                <a:srgbClr val="E7E7E7"/>
              </a:gs>
              <a:gs pos="73000">
                <a:srgbClr val="E7E7E7"/>
              </a:gs>
              <a:gs pos="100000">
                <a:srgbClr val="E3E3E3"/>
              </a:gs>
            </a:gsLst>
            <a:lin ang="4800000" scaled="0"/>
          </a:gradFill>
          <a:effectLst>
            <a:outerShdw sx="100000" sy="100000" kx="0" ky="0" algn="b" rotWithShape="0" blurRad="114300" dist="101600" dir="2700000">
              <a:srgbClr val="000000">
                <a:alpha val="40000"/>
              </a:srgbClr>
            </a:outerShdw>
          </a:effectLst>
          <a:uFillTx/>
          <a:latin typeface="Gill Sans MT"/>
          <a:ea typeface="Gill Sans MT"/>
          <a:cs typeface="Gill Sans MT"/>
          <a:sym typeface="Gill Sans M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100" u="none">
          <a:gradFill flip="none" rotWithShape="1">
            <a:gsLst>
              <a:gs pos="0">
                <a:srgbClr val="E7E7E7"/>
              </a:gs>
              <a:gs pos="73000">
                <a:srgbClr val="E7E7E7"/>
              </a:gs>
              <a:gs pos="100000">
                <a:srgbClr val="E3E3E3"/>
              </a:gs>
            </a:gsLst>
            <a:lin ang="4800000" scaled="0"/>
          </a:gradFill>
          <a:effectLst>
            <a:outerShdw sx="100000" sy="100000" kx="0" ky="0" algn="b" rotWithShape="0" blurRad="114300" dist="101600" dir="2700000">
              <a:srgbClr val="000000">
                <a:alpha val="40000"/>
              </a:srgbClr>
            </a:outerShdw>
          </a:effectLst>
          <a:uFillTx/>
          <a:latin typeface="Gill Sans MT"/>
          <a:ea typeface="Gill Sans MT"/>
          <a:cs typeface="Gill Sans MT"/>
          <a:sym typeface="Gill Sans M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100" u="none">
          <a:gradFill flip="none" rotWithShape="1">
            <a:gsLst>
              <a:gs pos="0">
                <a:srgbClr val="E7E7E7"/>
              </a:gs>
              <a:gs pos="73000">
                <a:srgbClr val="E7E7E7"/>
              </a:gs>
              <a:gs pos="100000">
                <a:srgbClr val="E3E3E3"/>
              </a:gs>
            </a:gsLst>
            <a:lin ang="4800000" scaled="0"/>
          </a:gradFill>
          <a:effectLst>
            <a:outerShdw sx="100000" sy="100000" kx="0" ky="0" algn="b" rotWithShape="0" blurRad="114300" dist="101600" dir="2700000">
              <a:srgbClr val="000000">
                <a:alpha val="40000"/>
              </a:srgbClr>
            </a:outerShdw>
          </a:effectLst>
          <a:uFillTx/>
          <a:latin typeface="Gill Sans MT"/>
          <a:ea typeface="Gill Sans MT"/>
          <a:cs typeface="Gill Sans MT"/>
          <a:sym typeface="Gill Sans M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100" u="none">
          <a:gradFill flip="none" rotWithShape="1">
            <a:gsLst>
              <a:gs pos="0">
                <a:srgbClr val="E7E7E7"/>
              </a:gs>
              <a:gs pos="73000">
                <a:srgbClr val="E7E7E7"/>
              </a:gs>
              <a:gs pos="100000">
                <a:srgbClr val="E3E3E3"/>
              </a:gs>
            </a:gsLst>
            <a:lin ang="4800000" scaled="0"/>
          </a:gradFill>
          <a:effectLst>
            <a:outerShdw sx="100000" sy="100000" kx="0" ky="0" algn="b" rotWithShape="0" blurRad="114300" dist="101600" dir="2700000">
              <a:srgbClr val="000000">
                <a:alpha val="40000"/>
              </a:srgbClr>
            </a:outerShdw>
          </a:effectLst>
          <a:uFillTx/>
          <a:latin typeface="Gill Sans MT"/>
          <a:ea typeface="Gill Sans MT"/>
          <a:cs typeface="Gill Sans MT"/>
          <a:sym typeface="Gill Sans M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100" u="none">
          <a:gradFill flip="none" rotWithShape="1">
            <a:gsLst>
              <a:gs pos="0">
                <a:srgbClr val="E7E7E7"/>
              </a:gs>
              <a:gs pos="73000">
                <a:srgbClr val="E7E7E7"/>
              </a:gs>
              <a:gs pos="100000">
                <a:srgbClr val="E3E3E3"/>
              </a:gs>
            </a:gsLst>
            <a:lin ang="4800000" scaled="0"/>
          </a:gradFill>
          <a:effectLst>
            <a:outerShdw sx="100000" sy="100000" kx="0" ky="0" algn="b" rotWithShape="0" blurRad="114300" dist="101600" dir="2700000">
              <a:srgbClr val="000000">
                <a:alpha val="40000"/>
              </a:srgbClr>
            </a:outerShdw>
          </a:effectLst>
          <a:uFillTx/>
          <a:latin typeface="Gill Sans MT"/>
          <a:ea typeface="Gill Sans MT"/>
          <a:cs typeface="Gill Sans MT"/>
          <a:sym typeface="Gill Sans M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100" u="none">
          <a:gradFill flip="none" rotWithShape="1">
            <a:gsLst>
              <a:gs pos="0">
                <a:srgbClr val="E7E7E7"/>
              </a:gs>
              <a:gs pos="73000">
                <a:srgbClr val="E7E7E7"/>
              </a:gs>
              <a:gs pos="100000">
                <a:srgbClr val="E3E3E3"/>
              </a:gs>
            </a:gsLst>
            <a:lin ang="4800000" scaled="0"/>
          </a:gradFill>
          <a:effectLst>
            <a:outerShdw sx="100000" sy="100000" kx="0" ky="0" algn="b" rotWithShape="0" blurRad="114300" dist="101600" dir="2700000">
              <a:srgbClr val="000000">
                <a:alpha val="40000"/>
              </a:srgbClr>
            </a:outerShdw>
          </a:effectLst>
          <a:uFillTx/>
          <a:latin typeface="Gill Sans MT"/>
          <a:ea typeface="Gill Sans MT"/>
          <a:cs typeface="Gill Sans MT"/>
          <a:sym typeface="Gill Sans M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4100" u="none">
          <a:gradFill flip="none" rotWithShape="1">
            <a:gsLst>
              <a:gs pos="0">
                <a:srgbClr val="E7E7E7"/>
              </a:gs>
              <a:gs pos="73000">
                <a:srgbClr val="E7E7E7"/>
              </a:gs>
              <a:gs pos="100000">
                <a:srgbClr val="E3E3E3"/>
              </a:gs>
            </a:gsLst>
            <a:lin ang="4800000" scaled="0"/>
          </a:gradFill>
          <a:effectLst>
            <a:outerShdw sx="100000" sy="100000" kx="0" ky="0" algn="b" rotWithShape="0" blurRad="114300" dist="101600" dir="2700000">
              <a:srgbClr val="000000">
                <a:alpha val="40000"/>
              </a:srgbClr>
            </a:outerShdw>
          </a:effectLst>
          <a:uFillTx/>
          <a:latin typeface="Gill Sans MT"/>
          <a:ea typeface="Gill Sans MT"/>
          <a:cs typeface="Gill Sans MT"/>
          <a:sym typeface="Gill Sans MT"/>
        </a:defRPr>
      </a:lvl9pPr>
    </p:titleStyle>
    <p:bodyStyle>
      <a:lvl1pPr marL="548640" marR="0" indent="-41148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65000"/>
        <a:buFontTx/>
        <a:buChar char=""/>
        <a:tabLst/>
        <a:defRPr b="0" baseline="0" cap="none" i="0" spc="0" strike="noStrike" sz="2800" u="none">
          <a:solidFill>
            <a:srgbClr val="000000"/>
          </a:solidFill>
          <a:uFillTx/>
          <a:latin typeface="Gill Sans MT"/>
          <a:ea typeface="Gill Sans MT"/>
          <a:cs typeface="Gill Sans MT"/>
          <a:sym typeface="Gill Sans MT"/>
        </a:defRPr>
      </a:lvl1pPr>
      <a:lvl2pPr marL="915924" marR="0" indent="-33070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80000"/>
        <a:buFontTx/>
        <a:buChar char="◼"/>
        <a:tabLst/>
        <a:defRPr b="0" baseline="0" cap="none" i="0" spc="0" strike="noStrike" sz="2800" u="none">
          <a:solidFill>
            <a:srgbClr val="000000"/>
          </a:solidFill>
          <a:uFillTx/>
          <a:latin typeface="Gill Sans MT"/>
          <a:ea typeface="Gill Sans MT"/>
          <a:cs typeface="Gill Sans MT"/>
          <a:sym typeface="Gill Sans MT"/>
        </a:defRPr>
      </a:lvl2pPr>
      <a:lvl3pPr marL="1196201" marR="0" indent="-29094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95000"/>
        <a:buFontTx/>
        <a:buChar char="▫"/>
        <a:tabLst/>
        <a:defRPr b="0" baseline="0" cap="none" i="0" spc="0" strike="noStrike" sz="2800" u="none">
          <a:solidFill>
            <a:srgbClr val="000000"/>
          </a:solidFill>
          <a:uFillTx/>
          <a:latin typeface="Gill Sans MT"/>
          <a:ea typeface="Gill Sans MT"/>
          <a:cs typeface="Gill Sans MT"/>
          <a:sym typeface="Gill Sans MT"/>
        </a:defRPr>
      </a:lvl3pPr>
      <a:lvl4pPr marL="1426463" marR="0" indent="-256032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"/>
        <a:tabLst/>
        <a:defRPr b="0" baseline="0" cap="none" i="0" spc="0" strike="noStrike" sz="2800" u="none">
          <a:solidFill>
            <a:srgbClr val="000000"/>
          </a:solidFill>
          <a:uFillTx/>
          <a:latin typeface="Gill Sans MT"/>
          <a:ea typeface="Gill Sans MT"/>
          <a:cs typeface="Gill Sans MT"/>
          <a:sym typeface="Gill Sans MT"/>
        </a:defRPr>
      </a:lvl4pPr>
      <a:lvl5pPr marL="1618488" marR="0" indent="-256032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◾"/>
        <a:tabLst/>
        <a:defRPr b="0" baseline="0" cap="none" i="0" spc="0" strike="noStrike" sz="2800" u="none">
          <a:solidFill>
            <a:srgbClr val="000000"/>
          </a:solidFill>
          <a:uFillTx/>
          <a:latin typeface="Gill Sans MT"/>
          <a:ea typeface="Gill Sans MT"/>
          <a:cs typeface="Gill Sans MT"/>
          <a:sym typeface="Gill Sans MT"/>
        </a:defRPr>
      </a:lvl5pPr>
      <a:lvl6pPr marL="1866392" marR="0" indent="-28448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"/>
        <a:tabLst/>
        <a:defRPr b="0" baseline="0" cap="none" i="0" spc="0" strike="noStrike" sz="2800" u="none">
          <a:solidFill>
            <a:srgbClr val="000000"/>
          </a:solidFill>
          <a:uFillTx/>
          <a:latin typeface="Gill Sans MT"/>
          <a:ea typeface="Gill Sans MT"/>
          <a:cs typeface="Gill Sans MT"/>
          <a:sym typeface="Gill Sans MT"/>
        </a:defRPr>
      </a:lvl6pPr>
      <a:lvl7pPr marL="2103120" marR="0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●"/>
        <a:tabLst/>
        <a:defRPr b="0" baseline="0" cap="none" i="0" spc="0" strike="noStrike" sz="2800" u="none">
          <a:solidFill>
            <a:srgbClr val="000000"/>
          </a:solidFill>
          <a:uFillTx/>
          <a:latin typeface="Gill Sans MT"/>
          <a:ea typeface="Gill Sans MT"/>
          <a:cs typeface="Gill Sans MT"/>
          <a:sym typeface="Gill Sans MT"/>
        </a:defRPr>
      </a:lvl7pPr>
      <a:lvl8pPr marL="2350007" marR="0" indent="-36575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●"/>
        <a:tabLst/>
        <a:defRPr b="0" baseline="0" cap="none" i="0" spc="0" strike="noStrike" sz="2800" u="none">
          <a:solidFill>
            <a:srgbClr val="000000"/>
          </a:solidFill>
          <a:uFillTx/>
          <a:latin typeface="Gill Sans MT"/>
          <a:ea typeface="Gill Sans MT"/>
          <a:cs typeface="Gill Sans MT"/>
          <a:sym typeface="Gill Sans MT"/>
        </a:defRPr>
      </a:lvl8pPr>
      <a:lvl9pPr marL="2551175" marR="0" indent="-36575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●"/>
        <a:tabLst/>
        <a:defRPr b="0" baseline="0" cap="none" i="0" spc="0" strike="noStrike" sz="2800" u="none">
          <a:solidFill>
            <a:srgbClr val="000000"/>
          </a:solidFill>
          <a:uFillTx/>
          <a:latin typeface="Gill Sans MT"/>
          <a:ea typeface="Gill Sans MT"/>
          <a:cs typeface="Gill Sans MT"/>
          <a:sym typeface="Gill Sans MT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ill Sans M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Picture 7"/>
          <p:cNvGrpSpPr/>
          <p:nvPr/>
        </p:nvGrpSpPr>
        <p:grpSpPr>
          <a:xfrm>
            <a:off x="317528" y="257350"/>
            <a:ext cx="1526651" cy="1219201"/>
            <a:chOff x="0" y="0"/>
            <a:chExt cx="1526650" cy="1219200"/>
          </a:xfrm>
        </p:grpSpPr>
        <p:sp>
          <p:nvSpPr>
            <p:cNvPr id="93" name="Shape"/>
            <p:cNvSpPr/>
            <p:nvPr/>
          </p:nvSpPr>
          <p:spPr>
            <a:xfrm>
              <a:off x="0" y="-1"/>
              <a:ext cx="1526651" cy="1219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856"/>
                  </a:moveTo>
                  <a:lnTo>
                    <a:pt x="0" y="1856"/>
                  </a:lnTo>
                  <a:cubicBezTo>
                    <a:pt x="0" y="831"/>
                    <a:pt x="664" y="0"/>
                    <a:pt x="1482" y="0"/>
                  </a:cubicBezTo>
                  <a:lnTo>
                    <a:pt x="20118" y="0"/>
                  </a:lnTo>
                  <a:lnTo>
                    <a:pt x="20118" y="0"/>
                  </a:lnTo>
                  <a:cubicBezTo>
                    <a:pt x="20936" y="0"/>
                    <a:pt x="21600" y="831"/>
                    <a:pt x="21600" y="1856"/>
                  </a:cubicBezTo>
                  <a:lnTo>
                    <a:pt x="21600" y="19744"/>
                  </a:lnTo>
                  <a:lnTo>
                    <a:pt x="21600" y="19744"/>
                  </a:lnTo>
                  <a:cubicBezTo>
                    <a:pt x="21600" y="20769"/>
                    <a:pt x="20936" y="21600"/>
                    <a:pt x="20118" y="21600"/>
                  </a:cubicBezTo>
                  <a:lnTo>
                    <a:pt x="1482" y="21600"/>
                  </a:lnTo>
                  <a:lnTo>
                    <a:pt x="1482" y="21600"/>
                  </a:lnTo>
                  <a:cubicBezTo>
                    <a:pt x="664" y="21600"/>
                    <a:pt x="0" y="20769"/>
                    <a:pt x="0" y="19744"/>
                  </a:cubicBezTo>
                  <a:close/>
                </a:path>
              </a:pathLst>
            </a:custGeom>
            <a:solidFill>
              <a:srgbClr val="EDEDE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94" name="image4.jpeg" descr="image4.jpeg"/>
            <p:cNvPicPr>
              <a:picLocks noChangeAspect="1"/>
            </p:cNvPicPr>
            <p:nvPr/>
          </p:nvPicPr>
          <p:blipFill>
            <a:blip r:embed="rId3">
              <a:extLst/>
            </a:blip>
            <a:srcRect l="0" t="0" r="0" b="0"/>
            <a:stretch>
              <a:fillRect/>
            </a:stretch>
          </p:blipFill>
          <p:spPr>
            <a:xfrm>
              <a:off x="0" y="0"/>
              <a:ext cx="1526651" cy="1219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82" y="0"/>
                  </a:moveTo>
                  <a:cubicBezTo>
                    <a:pt x="664" y="0"/>
                    <a:pt x="0" y="831"/>
                    <a:pt x="0" y="1856"/>
                  </a:cubicBezTo>
                  <a:lnTo>
                    <a:pt x="0" y="19744"/>
                  </a:lnTo>
                  <a:cubicBezTo>
                    <a:pt x="0" y="20769"/>
                    <a:pt x="664" y="21600"/>
                    <a:pt x="1482" y="21600"/>
                  </a:cubicBezTo>
                  <a:lnTo>
                    <a:pt x="20118" y="21600"/>
                  </a:lnTo>
                  <a:cubicBezTo>
                    <a:pt x="20936" y="21600"/>
                    <a:pt x="21600" y="20769"/>
                    <a:pt x="21600" y="19744"/>
                  </a:cubicBezTo>
                  <a:lnTo>
                    <a:pt x="21600" y="1856"/>
                  </a:lnTo>
                  <a:cubicBezTo>
                    <a:pt x="21600" y="831"/>
                    <a:pt x="20936" y="0"/>
                    <a:pt x="20118" y="0"/>
                  </a:cubicBezTo>
                  <a:lnTo>
                    <a:pt x="1482" y="0"/>
                  </a:lnTo>
                  <a:close/>
                </a:path>
              </a:pathLst>
            </a:custGeom>
            <a:ln w="12700" cap="flat">
              <a:noFill/>
              <a:miter lim="400000"/>
            </a:ln>
            <a:effectLst>
              <a:reflection blurRad="0" stA="38000" stPos="0" endA="0" endPos="40000" dist="0" dir="5400000" fadeDir="5400000" sx="100000" sy="-100000" kx="0" ky="0" algn="bl" rotWithShape="0"/>
            </a:effectLst>
          </p:spPr>
        </p:pic>
      </p:grpSp>
      <p:sp>
        <p:nvSpPr>
          <p:cNvPr id="96" name="PRESENTED BY:…"/>
          <p:cNvSpPr txBox="1"/>
          <p:nvPr/>
        </p:nvSpPr>
        <p:spPr>
          <a:xfrm>
            <a:off x="278703" y="4478775"/>
            <a:ext cx="5742875" cy="164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800">
                <a:solidFill>
                  <a:srgbClr val="E15F17"/>
                </a:solidFill>
                <a:effectLst>
                  <a:outerShdw sx="100000" sy="100000" kx="0" ky="0" algn="b" rotWithShape="0" blurRad="114300" dist="101600" dir="2700000">
                    <a:srgbClr val="000000">
                      <a:alpha val="40000"/>
                    </a:srgbClr>
                  </a:outerShdw>
                </a:effectLst>
              </a:defRPr>
            </a:pPr>
            <a:r>
              <a:t>PRESENTED BY:</a:t>
            </a:r>
            <a:endParaRPr sz="4400"/>
          </a:p>
          <a:p>
            <a:pPr/>
            <a:r>
              <a:t>       </a:t>
            </a:r>
            <a:r>
              <a:rPr>
                <a:solidFill>
                  <a:srgbClr val="FFFFFF"/>
                </a:solidFill>
              </a:rPr>
              <a:t>RISHABH MISHRA    (2200271530090)</a:t>
            </a:r>
            <a:endParaRPr>
              <a:solidFill>
                <a:srgbClr val="FFFFFF"/>
              </a:solidFill>
            </a:endParaRPr>
          </a:p>
          <a:p>
            <a:pPr>
              <a:defRPr>
                <a:solidFill>
                  <a:srgbClr val="FFFFFF"/>
                </a:solidFill>
              </a:defRPr>
            </a:pPr>
            <a:r>
              <a:t>       RUDRA  CHAUBEY   (2200271530095)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       RUJAL RAJ SINGH.   (2200271530096)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       MOHD. SHAH ALAM  (2200271530073)</a:t>
            </a:r>
          </a:p>
        </p:txBody>
      </p:sp>
      <p:sp>
        <p:nvSpPr>
          <p:cNvPr id="97" name="TextBox 3"/>
          <p:cNvSpPr txBox="1"/>
          <p:nvPr/>
        </p:nvSpPr>
        <p:spPr>
          <a:xfrm>
            <a:off x="4737669" y="4593075"/>
            <a:ext cx="5471161" cy="1412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700">
                <a:solidFill>
                  <a:srgbClr val="E17319"/>
                </a:solidFill>
                <a:effectLst>
                  <a:outerShdw sx="100000" sy="100000" kx="0" ky="0" algn="b" rotWithShape="0" blurRad="114300" dist="101600" dir="2700000">
                    <a:srgbClr val="000000">
                      <a:alpha val="40000"/>
                    </a:srgbClr>
                  </a:outerShdw>
                </a:effectLst>
              </a:defRPr>
            </a:pPr>
            <a:r>
              <a:t>       SUBMITTED TO:</a:t>
            </a:r>
          </a:p>
          <a:p>
            <a:pPr algn="ctr">
              <a:defRPr b="1" sz="2000">
                <a:gradFill flip="none" rotWithShape="1">
                  <a:gsLst>
                    <a:gs pos="0">
                      <a:srgbClr val="E7E7E7"/>
                    </a:gs>
                    <a:gs pos="73000">
                      <a:srgbClr val="E7E7E7"/>
                    </a:gs>
                    <a:gs pos="100000">
                      <a:srgbClr val="E3E3E3"/>
                    </a:gs>
                  </a:gsLst>
                  <a:lin ang="4800000" scaled="0"/>
                </a:gradFill>
                <a:effectLst>
                  <a:outerShdw sx="100000" sy="100000" kx="0" ky="0" algn="b" rotWithShape="0" blurRad="114300" dist="101600" dir="2700000">
                    <a:srgbClr val="000000">
                      <a:alpha val="40000"/>
                    </a:srgbClr>
                  </a:outerShdw>
                </a:effectLst>
              </a:defRPr>
            </a:pPr>
            <a:r>
              <a:t>  NEEHARIKA TRIPATHI</a:t>
            </a:r>
          </a:p>
          <a:p>
            <a:pPr algn="ctr">
              <a:defRPr b="1" sz="2000">
                <a:gradFill flip="none" rotWithShape="1">
                  <a:gsLst>
                    <a:gs pos="0">
                      <a:srgbClr val="E7E7E7"/>
                    </a:gs>
                    <a:gs pos="73000">
                      <a:srgbClr val="E7E7E7"/>
                    </a:gs>
                    <a:gs pos="100000">
                      <a:srgbClr val="E3E3E3"/>
                    </a:gs>
                  </a:gsLst>
                  <a:lin ang="4800000" scaled="0"/>
                </a:gradFill>
                <a:effectLst>
                  <a:outerShdw sx="100000" sy="100000" kx="0" ky="0" algn="b" rotWithShape="0" blurRad="114300" dist="101600" dir="2700000">
                    <a:srgbClr val="000000">
                      <a:alpha val="40000"/>
                    </a:srgbClr>
                  </a:outerShdw>
                </a:effectLst>
              </a:defRPr>
            </a:pPr>
          </a:p>
        </p:txBody>
      </p:sp>
      <p:sp>
        <p:nvSpPr>
          <p:cNvPr id="98" name="TextBox 3"/>
          <p:cNvSpPr txBox="1"/>
          <p:nvPr/>
        </p:nvSpPr>
        <p:spPr>
          <a:xfrm>
            <a:off x="2435677" y="1600115"/>
            <a:ext cx="5471161" cy="2174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68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pPr>
            <a:r>
              <a:t>AJIO CLONE </a:t>
            </a:r>
          </a:p>
          <a:p>
            <a:pPr>
              <a:defRPr sz="68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pPr>
            <a:r>
              <a:t>  WEBSITE</a:t>
            </a:r>
          </a:p>
        </p:txBody>
      </p:sp>
    </p:spTree>
  </p:cSld>
  <p:clrMapOvr>
    <a:masterClrMapping/>
  </p:clrMapOvr>
  <p:transition xmlns:p14="http://schemas.microsoft.com/office/powerpoint/2010/main" spd="med" advClick="0" advTm="7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Box 3"/>
          <p:cNvSpPr txBox="1"/>
          <p:nvPr/>
        </p:nvSpPr>
        <p:spPr>
          <a:xfrm>
            <a:off x="3787722" y="411009"/>
            <a:ext cx="547116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DFD -3</a:t>
            </a:r>
          </a:p>
        </p:txBody>
      </p:sp>
      <p:sp>
        <p:nvSpPr>
          <p:cNvPr id="170" name="TextBox 3"/>
          <p:cNvSpPr txBox="1"/>
          <p:nvPr/>
        </p:nvSpPr>
        <p:spPr>
          <a:xfrm>
            <a:off x="558891" y="1374277"/>
            <a:ext cx="547116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BUYING:</a:t>
            </a:r>
          </a:p>
        </p:txBody>
      </p:sp>
      <p:grpSp>
        <p:nvGrpSpPr>
          <p:cNvPr id="173" name="Rounded Rectangle 3"/>
          <p:cNvGrpSpPr/>
          <p:nvPr/>
        </p:nvGrpSpPr>
        <p:grpSpPr>
          <a:xfrm>
            <a:off x="1447800" y="2732881"/>
            <a:ext cx="1295400" cy="762001"/>
            <a:chOff x="0" y="0"/>
            <a:chExt cx="1295400" cy="762000"/>
          </a:xfrm>
        </p:grpSpPr>
        <p:sp>
          <p:nvSpPr>
            <p:cNvPr id="171" name="Rounded Rectangle"/>
            <p:cNvSpPr/>
            <p:nvPr/>
          </p:nvSpPr>
          <p:spPr>
            <a:xfrm>
              <a:off x="0" y="0"/>
              <a:ext cx="1295400" cy="762000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72" name="USER"/>
            <p:cNvSpPr txBox="1"/>
            <p:nvPr/>
          </p:nvSpPr>
          <p:spPr>
            <a:xfrm>
              <a:off x="82917" y="174750"/>
              <a:ext cx="1129566" cy="412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USER</a:t>
              </a:r>
            </a:p>
          </p:txBody>
        </p:sp>
      </p:grpSp>
      <p:grpSp>
        <p:nvGrpSpPr>
          <p:cNvPr id="176" name="Rounded Rectangle 4"/>
          <p:cNvGrpSpPr/>
          <p:nvPr/>
        </p:nvGrpSpPr>
        <p:grpSpPr>
          <a:xfrm>
            <a:off x="3505200" y="2732881"/>
            <a:ext cx="1676400" cy="762001"/>
            <a:chOff x="0" y="0"/>
            <a:chExt cx="1676400" cy="762000"/>
          </a:xfrm>
        </p:grpSpPr>
        <p:sp>
          <p:nvSpPr>
            <p:cNvPr id="174" name="Rounded Rectangle"/>
            <p:cNvSpPr/>
            <p:nvPr/>
          </p:nvSpPr>
          <p:spPr>
            <a:xfrm>
              <a:off x="0" y="0"/>
              <a:ext cx="1676400" cy="762000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75" name="MAIN WEBSITE"/>
            <p:cNvSpPr txBox="1"/>
            <p:nvPr/>
          </p:nvSpPr>
          <p:spPr>
            <a:xfrm>
              <a:off x="82917" y="9650"/>
              <a:ext cx="1510566" cy="742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MAIN WEBSITE</a:t>
              </a:r>
            </a:p>
          </p:txBody>
        </p:sp>
      </p:grpSp>
      <p:grpSp>
        <p:nvGrpSpPr>
          <p:cNvPr id="179" name="Rounded Rectangle 5"/>
          <p:cNvGrpSpPr/>
          <p:nvPr/>
        </p:nvGrpSpPr>
        <p:grpSpPr>
          <a:xfrm>
            <a:off x="6019800" y="2732881"/>
            <a:ext cx="1828800" cy="762001"/>
            <a:chOff x="0" y="0"/>
            <a:chExt cx="1828800" cy="762000"/>
          </a:xfrm>
        </p:grpSpPr>
        <p:sp>
          <p:nvSpPr>
            <p:cNvPr id="177" name="Rounded Rectangle"/>
            <p:cNvSpPr/>
            <p:nvPr/>
          </p:nvSpPr>
          <p:spPr>
            <a:xfrm>
              <a:off x="0" y="0"/>
              <a:ext cx="1828800" cy="762000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78" name="CART SECTION"/>
            <p:cNvSpPr txBox="1"/>
            <p:nvPr/>
          </p:nvSpPr>
          <p:spPr>
            <a:xfrm>
              <a:off x="82918" y="9650"/>
              <a:ext cx="1662965" cy="742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CART SECTION</a:t>
              </a:r>
            </a:p>
          </p:txBody>
        </p:sp>
      </p:grpSp>
      <p:sp>
        <p:nvSpPr>
          <p:cNvPr id="180" name="Straight Arrow Connector 6"/>
          <p:cNvSpPr/>
          <p:nvPr/>
        </p:nvSpPr>
        <p:spPr>
          <a:xfrm>
            <a:off x="2819399" y="3113881"/>
            <a:ext cx="685801" cy="1588"/>
          </a:xfrm>
          <a:prstGeom prst="line">
            <a:avLst/>
          </a:prstGeom>
          <a:ln w="38100">
            <a:solidFill>
              <a:srgbClr val="FBECE7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81" name="Straight Arrow Connector 7"/>
          <p:cNvSpPr/>
          <p:nvPr/>
        </p:nvSpPr>
        <p:spPr>
          <a:xfrm>
            <a:off x="5257800" y="3113881"/>
            <a:ext cx="685801" cy="1588"/>
          </a:xfrm>
          <a:prstGeom prst="line">
            <a:avLst/>
          </a:pr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184" name="Diamond 8"/>
          <p:cNvGrpSpPr/>
          <p:nvPr/>
        </p:nvGrpSpPr>
        <p:grpSpPr>
          <a:xfrm>
            <a:off x="2667000" y="4561680"/>
            <a:ext cx="3048000" cy="1371601"/>
            <a:chOff x="0" y="0"/>
            <a:chExt cx="3048000" cy="1371600"/>
          </a:xfrm>
        </p:grpSpPr>
        <p:sp>
          <p:nvSpPr>
            <p:cNvPr id="182" name="Diamond"/>
            <p:cNvSpPr/>
            <p:nvPr/>
          </p:nvSpPr>
          <p:spPr>
            <a:xfrm>
              <a:off x="0" y="0"/>
              <a:ext cx="3048000" cy="1371600"/>
            </a:xfrm>
            <a:prstGeom prst="diamond">
              <a:avLst/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3" name="TRANSACTION SUCCESS ?"/>
            <p:cNvSpPr txBox="1"/>
            <p:nvPr/>
          </p:nvSpPr>
          <p:spPr>
            <a:xfrm>
              <a:off x="807719" y="439788"/>
              <a:ext cx="1432562" cy="4920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TRANSACTION SUCCESS ?</a:t>
              </a:r>
            </a:p>
          </p:txBody>
        </p:sp>
      </p:grpSp>
      <p:sp>
        <p:nvSpPr>
          <p:cNvPr id="185" name="Straight Arrow Connector 10"/>
          <p:cNvSpPr/>
          <p:nvPr/>
        </p:nvSpPr>
        <p:spPr>
          <a:xfrm flipH="1">
            <a:off x="7007224" y="3494880"/>
            <a:ext cx="1589" cy="609601"/>
          </a:xfrm>
          <a:prstGeom prst="line">
            <a:avLst/>
          </a:pr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188" name="Rounded Rectangle 14"/>
          <p:cNvGrpSpPr/>
          <p:nvPr/>
        </p:nvGrpSpPr>
        <p:grpSpPr>
          <a:xfrm>
            <a:off x="6096000" y="4104481"/>
            <a:ext cx="1828800" cy="762001"/>
            <a:chOff x="0" y="0"/>
            <a:chExt cx="1828800" cy="762000"/>
          </a:xfrm>
        </p:grpSpPr>
        <p:sp>
          <p:nvSpPr>
            <p:cNvPr id="186" name="Rounded Rectangle"/>
            <p:cNvSpPr/>
            <p:nvPr/>
          </p:nvSpPr>
          <p:spPr>
            <a:xfrm>
              <a:off x="0" y="0"/>
              <a:ext cx="1828800" cy="762000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7" name="PAY NOW"/>
            <p:cNvSpPr txBox="1"/>
            <p:nvPr/>
          </p:nvSpPr>
          <p:spPr>
            <a:xfrm>
              <a:off x="82918" y="174750"/>
              <a:ext cx="1662965" cy="412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PAY NOW</a:t>
              </a:r>
            </a:p>
          </p:txBody>
        </p:sp>
      </p:grpSp>
      <p:sp>
        <p:nvSpPr>
          <p:cNvPr id="194" name="Shape 32"/>
          <p:cNvSpPr/>
          <p:nvPr/>
        </p:nvSpPr>
        <p:spPr>
          <a:xfrm>
            <a:off x="4191000" y="3112770"/>
            <a:ext cx="4564380" cy="3073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9815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17309" y="0"/>
                </a:lnTo>
              </a:path>
            </a:pathLst>
          </a:custGeom>
          <a:ln w="38100">
            <a:solidFill>
              <a:srgbClr val="FBEBE7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/>
          <a:lstStyle/>
          <a:p>
            <a:pPr/>
          </a:p>
        </p:txBody>
      </p:sp>
      <p:sp>
        <p:nvSpPr>
          <p:cNvPr id="190" name="TextBox 34"/>
          <p:cNvSpPr txBox="1"/>
          <p:nvPr/>
        </p:nvSpPr>
        <p:spPr>
          <a:xfrm>
            <a:off x="6387117" y="6233323"/>
            <a:ext cx="516420" cy="396241"/>
          </a:xfrm>
          <a:prstGeom prst="rect">
            <a:avLst/>
          </a:prstGeom>
          <a:solidFill>
            <a:srgbClr val="FFFFFF"/>
          </a:solidFill>
          <a:ln w="25400">
            <a:solidFill>
              <a:srgbClr val="DDDDDD"/>
            </a:solidFill>
          </a:ln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NO</a:t>
            </a:r>
          </a:p>
        </p:txBody>
      </p:sp>
      <p:sp>
        <p:nvSpPr>
          <p:cNvPr id="191" name="TextBox 35"/>
          <p:cNvSpPr txBox="1"/>
          <p:nvPr/>
        </p:nvSpPr>
        <p:spPr>
          <a:xfrm>
            <a:off x="4307901" y="3830969"/>
            <a:ext cx="666646" cy="396241"/>
          </a:xfrm>
          <a:prstGeom prst="rect">
            <a:avLst/>
          </a:prstGeom>
          <a:solidFill>
            <a:srgbClr val="FFFFFF"/>
          </a:solidFill>
          <a:ln w="25400">
            <a:solidFill>
              <a:srgbClr val="DDDDDD"/>
            </a:solidFill>
          </a:ln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YES</a:t>
            </a:r>
          </a:p>
        </p:txBody>
      </p:sp>
      <p:sp>
        <p:nvSpPr>
          <p:cNvPr id="192" name="Straight Arrow Connector 37"/>
          <p:cNvSpPr/>
          <p:nvPr/>
        </p:nvSpPr>
        <p:spPr>
          <a:xfrm flipV="1">
            <a:off x="4190205" y="3495675"/>
            <a:ext cx="1589" cy="1066800"/>
          </a:xfrm>
          <a:prstGeom prst="line">
            <a:avLst/>
          </a:prstGeom>
          <a:ln w="38100">
            <a:solidFill>
              <a:srgbClr val="FAEBE6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95" name="Shape 28"/>
          <p:cNvSpPr/>
          <p:nvPr/>
        </p:nvSpPr>
        <p:spPr>
          <a:xfrm>
            <a:off x="5767070" y="4838700"/>
            <a:ext cx="1079500" cy="429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creenshot 2024-01-18 at 12.57.21 AM.png" descr="Screenshot 2024-01-18 at 12.57.2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0647" y="894387"/>
            <a:ext cx="9245294" cy="50142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creenshot 2024-01-18 at 12.58.41 AM.png" descr="Screenshot 2024-01-18 at 12.58.4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5993" y="225460"/>
            <a:ext cx="7038386" cy="38713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Screenshot 2024-01-18 at 12.59.00 AM.png" descr="Screenshot 2024-01-18 at 12.59.0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5205" y="3838752"/>
            <a:ext cx="7099962" cy="38713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Screenshot 2024-01-18 at 1.01.26 AM.png" descr="Screenshot 2024-01-18 at 1.01.2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45581" y="983154"/>
            <a:ext cx="9835162" cy="53359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Box 1"/>
          <p:cNvSpPr txBox="1"/>
          <p:nvPr/>
        </p:nvSpPr>
        <p:spPr>
          <a:xfrm>
            <a:off x="2909744" y="914400"/>
            <a:ext cx="298813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n w="12700" cap="flat">
                  <a:solidFill>
                    <a:srgbClr val="000000"/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outerShdw sx="100000" sy="100000" kx="0" ky="0" algn="b" rotWithShape="0" blurRad="38100" dist="20320" dir="180000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205" name="TextBox 3"/>
          <p:cNvSpPr txBox="1"/>
          <p:nvPr/>
        </p:nvSpPr>
        <p:spPr>
          <a:xfrm>
            <a:off x="235694" y="659407"/>
            <a:ext cx="6458755" cy="561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1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USE CASES</a:t>
            </a:r>
          </a:p>
        </p:txBody>
      </p:sp>
      <p:sp>
        <p:nvSpPr>
          <p:cNvPr id="206" name="TextBox 3"/>
          <p:cNvSpPr txBox="1"/>
          <p:nvPr/>
        </p:nvSpPr>
        <p:spPr>
          <a:xfrm>
            <a:off x="188222" y="1424251"/>
            <a:ext cx="8431179" cy="595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Users can explore a wide range of fashion products, including clothing, accessories, and footwear.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Users can create accounts, manage their profiles, and track order history, providing a personalized and seamless shopping journey.</a:t>
            </a:r>
          </a:p>
          <a:p>
            <a:pPr>
              <a:lnSpc>
                <a:spcPct val="150000"/>
              </a:lnSpc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The website facilitates a user-friendly shopping cart system, allowing users to add, remove, and review items before proceeding to a secure and efficient checkout process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>
              <a:lnSpc>
                <a:spcPct val="200000"/>
              </a:lnSpc>
              <a:defRPr>
                <a:solidFill>
                  <a:srgbClr val="DFDFD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Box 1"/>
          <p:cNvSpPr txBox="1"/>
          <p:nvPr/>
        </p:nvSpPr>
        <p:spPr>
          <a:xfrm>
            <a:off x="2909744" y="914400"/>
            <a:ext cx="298813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n w="12700" cap="flat">
                  <a:solidFill>
                    <a:srgbClr val="000000"/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outerShdw sx="100000" sy="100000" kx="0" ky="0" algn="b" rotWithShape="0" blurRad="38100" dist="20320" dir="180000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209" name="TextBox 3"/>
          <p:cNvSpPr txBox="1"/>
          <p:nvPr/>
        </p:nvSpPr>
        <p:spPr>
          <a:xfrm>
            <a:off x="235694" y="659407"/>
            <a:ext cx="6458755" cy="561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1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210" name="TextBox 3"/>
          <p:cNvSpPr txBox="1"/>
          <p:nvPr/>
        </p:nvSpPr>
        <p:spPr>
          <a:xfrm>
            <a:off x="188222" y="1424251"/>
            <a:ext cx="8431179" cy="6416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Leveraging HTML, CSS, Bootstrap, and JavaScript, the website incorporates cutting-edge technology to ensure responsiveness, interactivity, and a modern user interface.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With a focus on responsive design and scalability, the website is poised for growth, adapting to market dynamics and evolving user preferences.</a:t>
            </a:r>
          </a:p>
          <a:p>
            <a:pPr>
              <a:lnSpc>
                <a:spcPct val="150000"/>
              </a:lnSpc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AJIO clone website not only mirrors the success of its inspiration but also establishes itself as a forward-thinking, user-centric, and technologically advanced fashion destination</a:t>
            </a:r>
          </a:p>
          <a:p>
            <a:pPr>
              <a:lnSpc>
                <a:spcPct val="200000"/>
              </a:lnSpc>
              <a:defRPr>
                <a:solidFill>
                  <a:srgbClr val="DFDFD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thequotes_in.jpeg" descr="thequotes_in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303" y="-12966"/>
            <a:ext cx="8631238" cy="38934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Thanks You White Transparent, Brush Thank You, Vector Material, Thank You, Brush PNG Image For Free Download.jpeg" descr="Thanks You White Transparent, Brush Thank You, Vector Material, Thank You, Brush PNG Image For Free Download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72332" y="3920686"/>
            <a:ext cx="4599002" cy="28301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Box 3"/>
          <p:cNvSpPr txBox="1"/>
          <p:nvPr/>
        </p:nvSpPr>
        <p:spPr>
          <a:xfrm>
            <a:off x="1996824" y="1454027"/>
            <a:ext cx="4810555" cy="872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Introduction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Objective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Technical Specifications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Module-1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Module-2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Module-3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DFD-1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DFD-2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DFD-3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Workflow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Output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  <a:r>
              <a:t>Use Cases</a:t>
            </a: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</a:p>
          <a:p>
            <a:pPr>
              <a:defRPr sz="2800">
                <a:solidFill>
                  <a:srgbClr val="FBCD71"/>
                </a:solidFill>
              </a:defRPr>
            </a:pPr>
          </a:p>
          <a:p>
            <a:pPr>
              <a:defRPr sz="2800">
                <a:solidFill>
                  <a:srgbClr val="FBCD71"/>
                </a:solidFill>
              </a:defRPr>
            </a:pPr>
          </a:p>
          <a:p>
            <a:pPr>
              <a:defRPr sz="2800">
                <a:solidFill>
                  <a:srgbClr val="FBCD71"/>
                </a:solidFill>
              </a:defRPr>
            </a:pPr>
          </a:p>
          <a:p>
            <a:pPr>
              <a:defRPr sz="2800">
                <a:solidFill>
                  <a:srgbClr val="FBCD71"/>
                </a:solidFill>
              </a:defRPr>
            </a:pPr>
          </a:p>
        </p:txBody>
      </p:sp>
      <p:sp>
        <p:nvSpPr>
          <p:cNvPr id="101" name="TextBox 3"/>
          <p:cNvSpPr txBox="1"/>
          <p:nvPr/>
        </p:nvSpPr>
        <p:spPr>
          <a:xfrm>
            <a:off x="1987487" y="473861"/>
            <a:ext cx="547116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TABLE  OF  CONTENTS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Box 3"/>
          <p:cNvSpPr txBox="1"/>
          <p:nvPr/>
        </p:nvSpPr>
        <p:spPr>
          <a:xfrm>
            <a:off x="459154" y="367226"/>
            <a:ext cx="547116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INTRODUCTION</a:t>
            </a:r>
          </a:p>
        </p:txBody>
      </p:sp>
      <p:sp>
        <p:nvSpPr>
          <p:cNvPr id="104" name="TextBox 3"/>
          <p:cNvSpPr txBox="1"/>
          <p:nvPr/>
        </p:nvSpPr>
        <p:spPr>
          <a:xfrm>
            <a:off x="547212" y="1311846"/>
            <a:ext cx="8291727" cy="440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</a:p>
          <a:p>
            <a:pPr>
              <a:buSzPct val="100000"/>
              <a:buChar char="❖"/>
              <a:defRPr sz="2800">
                <a:solidFill>
                  <a:srgbClr val="FBCD71"/>
                </a:solidFill>
              </a:defRPr>
            </a:pPr>
          </a:p>
          <a:p>
            <a:pPr>
              <a:defRPr sz="2800">
                <a:solidFill>
                  <a:srgbClr val="FBCD71"/>
                </a:solidFill>
              </a:defRPr>
            </a:pPr>
          </a:p>
          <a:p>
            <a:pPr>
              <a:defRPr sz="2800">
                <a:solidFill>
                  <a:srgbClr val="FBCD71"/>
                </a:solidFill>
              </a:defRPr>
            </a:pPr>
          </a:p>
          <a:p>
            <a:pPr>
              <a:defRPr sz="2800">
                <a:solidFill>
                  <a:srgbClr val="FBCD71"/>
                </a:solidFill>
              </a:defRPr>
            </a:pPr>
          </a:p>
          <a:p>
            <a:pPr>
              <a:defRPr sz="2800">
                <a:solidFill>
                  <a:srgbClr val="FBCD71"/>
                </a:solidFill>
              </a:defRPr>
            </a:pPr>
          </a:p>
        </p:txBody>
      </p:sp>
      <p:sp>
        <p:nvSpPr>
          <p:cNvPr id="105" name="TextBox 3"/>
          <p:cNvSpPr txBox="1"/>
          <p:nvPr/>
        </p:nvSpPr>
        <p:spPr>
          <a:xfrm>
            <a:off x="356411" y="1282958"/>
            <a:ext cx="8431178" cy="588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600">
                <a:solidFill>
                  <a:srgbClr val="374151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Introducing our AJIO clone website, a revolutionary fashion destination inspired by India's leading conglomerate.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 Bringing the best of fashion at unbeatable prices, our platform mirrors AJIO's commitment to affordability and style.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Emphasizing curated styles, we offer a diverse range, handpicked for fashion enthusiasts to make quality decisions.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As a one-stop destination, our AJIO clone redefines online fashion, promising a seamless and enjoyable shopping journey.</a:t>
            </a:r>
          </a:p>
          <a:p>
            <a:pPr defTabSz="457200">
              <a:defRPr sz="1600">
                <a:solidFill>
                  <a:srgbClr val="374151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Box 3"/>
          <p:cNvSpPr txBox="1"/>
          <p:nvPr/>
        </p:nvSpPr>
        <p:spPr>
          <a:xfrm>
            <a:off x="503586" y="687132"/>
            <a:ext cx="547116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OBJECTIVE</a:t>
            </a:r>
          </a:p>
        </p:txBody>
      </p:sp>
      <p:sp>
        <p:nvSpPr>
          <p:cNvPr id="108" name="TextBox 3"/>
          <p:cNvSpPr txBox="1"/>
          <p:nvPr/>
        </p:nvSpPr>
        <p:spPr>
          <a:xfrm>
            <a:off x="507478" y="1656183"/>
            <a:ext cx="8431178" cy="472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600">
                <a:solidFill>
                  <a:srgbClr val="374151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Make trendy and quality fashion accessible to a wider audience by providing a diverse and affordable range of clothing and accessories.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 Prioritize a seamless and user-friendly interface, ensuring an enjoyable and convenient online shopping experience for customers.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Foster a vibrant online community by integrating social media features, encouraging user engagement, and creating a space for fashion enthusiasts to connect.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15000" p14:dur="10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"/>
          <p:cNvSpPr txBox="1"/>
          <p:nvPr/>
        </p:nvSpPr>
        <p:spPr>
          <a:xfrm>
            <a:off x="2909744" y="914400"/>
            <a:ext cx="2988136" cy="637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600">
                <a:ln w="12700" cap="flat">
                  <a:solidFill>
                    <a:srgbClr val="000000"/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outerShdw sx="100000" sy="100000" kx="0" ky="0" algn="b" rotWithShape="0" blurRad="38100" dist="20320" dir="1800000">
                    <a:srgbClr val="000000">
                      <a:alpha val="40000"/>
                    </a:srgbClr>
                  </a:outerShdw>
                </a:effectLst>
              </a:defRPr>
            </a:lvl1pPr>
          </a:lstStyle>
          <a:p>
            <a:pPr/>
            <a:r>
              <a:t> </a:t>
            </a:r>
          </a:p>
        </p:txBody>
      </p:sp>
      <p:sp>
        <p:nvSpPr>
          <p:cNvPr id="111" name="TextBox 3"/>
          <p:cNvSpPr txBox="1"/>
          <p:nvPr/>
        </p:nvSpPr>
        <p:spPr>
          <a:xfrm>
            <a:off x="316974" y="171727"/>
            <a:ext cx="6458755" cy="561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1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TECHNICAL SPECIFICATIONS</a:t>
            </a:r>
          </a:p>
        </p:txBody>
      </p:sp>
      <p:sp>
        <p:nvSpPr>
          <p:cNvPr id="112" name="TextBox 3"/>
          <p:cNvSpPr txBox="1"/>
          <p:nvPr/>
        </p:nvSpPr>
        <p:spPr>
          <a:xfrm>
            <a:off x="267548" y="509851"/>
            <a:ext cx="8431178" cy="778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 Structure the website using HTML to define the layout, headings, paragraphs, and other structural elements.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Utilize semantic HTML for better accessibility and SEO.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Apply CSS for styling and formatting to enhance the visual appeal of the website.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Implement responsive design principles to ensure the website looks good on various devices and screen sizes.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Utilize Bootstrap components such as navigation bars, grids, and modals for a modern and responsive UI.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Enhance user interactivity with JavaScript for client-side scripting.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Implement features like dynamic content loading, image sliders, and form validations to improve the user experience.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>
              <a:lnSpc>
                <a:spcPct val="200000"/>
              </a:lnSpc>
              <a:defRPr>
                <a:solidFill>
                  <a:srgbClr val="DFDFD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3"/>
          <p:cNvSpPr txBox="1"/>
          <p:nvPr/>
        </p:nvSpPr>
        <p:spPr>
          <a:xfrm>
            <a:off x="1747668" y="145068"/>
            <a:ext cx="5471160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MODULE DISCRIPTION </a:t>
            </a:r>
          </a:p>
        </p:txBody>
      </p:sp>
      <p:sp>
        <p:nvSpPr>
          <p:cNvPr id="115" name="TextBox 3"/>
          <p:cNvSpPr txBox="1"/>
          <p:nvPr/>
        </p:nvSpPr>
        <p:spPr>
          <a:xfrm>
            <a:off x="551909" y="2295996"/>
            <a:ext cx="8431179" cy="472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600">
                <a:solidFill>
                  <a:srgbClr val="374151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Firstly User Come To our Home Page of ajio website.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After that user goes to SignIn button.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User fill Authentication Form </a:t>
            </a:r>
          </a:p>
          <a:p>
            <a:pPr>
              <a:lnSpc>
                <a:spcPct val="150000"/>
              </a:lnSpc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After Validate the user’s Details ,User goes to home page of website.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>
              <a:lnSpc>
                <a:spcPct val="150000"/>
              </a:lnSpc>
              <a:defRPr sz="2000">
                <a:solidFill>
                  <a:srgbClr val="FBCD71"/>
                </a:solidFill>
              </a:defRPr>
            </a:pPr>
          </a:p>
        </p:txBody>
      </p:sp>
      <p:sp>
        <p:nvSpPr>
          <p:cNvPr id="116" name="TextBox 3"/>
          <p:cNvSpPr txBox="1"/>
          <p:nvPr/>
        </p:nvSpPr>
        <p:spPr>
          <a:xfrm>
            <a:off x="3800402" y="900626"/>
            <a:ext cx="547116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M1</a:t>
            </a:r>
          </a:p>
        </p:txBody>
      </p:sp>
      <p:sp>
        <p:nvSpPr>
          <p:cNvPr id="117" name="TextBox 2"/>
          <p:cNvSpPr txBox="1"/>
          <p:nvPr/>
        </p:nvSpPr>
        <p:spPr>
          <a:xfrm>
            <a:off x="570455" y="1446532"/>
            <a:ext cx="2727961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u="sng">
                <a:solidFill>
                  <a:srgbClr val="FBCD71"/>
                </a:solidFill>
              </a:defRPr>
            </a:lvl1pPr>
          </a:lstStyle>
          <a:p>
            <a:pPr/>
            <a:r>
              <a:t>LOGIN: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Box 3"/>
          <p:cNvSpPr txBox="1"/>
          <p:nvPr/>
        </p:nvSpPr>
        <p:spPr>
          <a:xfrm>
            <a:off x="1685463" y="-32658"/>
            <a:ext cx="547116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MODULE DISCRIPTION </a:t>
            </a:r>
          </a:p>
        </p:txBody>
      </p:sp>
      <p:sp>
        <p:nvSpPr>
          <p:cNvPr id="120" name="TextBox 3"/>
          <p:cNvSpPr txBox="1"/>
          <p:nvPr/>
        </p:nvSpPr>
        <p:spPr>
          <a:xfrm>
            <a:off x="356411" y="1567320"/>
            <a:ext cx="8431178" cy="6555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600">
                <a:solidFill>
                  <a:srgbClr val="374151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After SignIn User can Select the Products . 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And can Add these Products Into Their Cart 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After adding the product user can checkout the Product 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User Pay the amount of product as shown in Cart 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If the Transaction is Successful then go to Home Page.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  <a:r>
              <a:t>Otherwise Redirect to payment page.</a:t>
            </a:r>
          </a:p>
          <a:p>
            <a:pPr marL="342900" indent="-342900">
              <a:lnSpc>
                <a:spcPct val="150000"/>
              </a:lnSpc>
              <a:buSzPct val="100000"/>
              <a:buChar char="❖"/>
              <a:defRPr sz="2000">
                <a:solidFill>
                  <a:srgbClr val="FBCD71"/>
                </a:solidFill>
              </a:defRPr>
            </a:pPr>
          </a:p>
          <a:p>
            <a:pPr>
              <a:lnSpc>
                <a:spcPct val="150000"/>
              </a:lnSpc>
              <a:defRPr sz="2000">
                <a:solidFill>
                  <a:srgbClr val="FBCD71"/>
                </a:solidFill>
              </a:defRPr>
            </a:pPr>
          </a:p>
        </p:txBody>
      </p:sp>
      <p:sp>
        <p:nvSpPr>
          <p:cNvPr id="121" name="TextBox 3"/>
          <p:cNvSpPr txBox="1"/>
          <p:nvPr/>
        </p:nvSpPr>
        <p:spPr>
          <a:xfrm>
            <a:off x="3596018" y="545174"/>
            <a:ext cx="5471160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M2</a:t>
            </a:r>
          </a:p>
        </p:txBody>
      </p:sp>
      <p:sp>
        <p:nvSpPr>
          <p:cNvPr id="122" name="TextBox 2"/>
          <p:cNvSpPr txBox="1"/>
          <p:nvPr/>
        </p:nvSpPr>
        <p:spPr>
          <a:xfrm>
            <a:off x="374957" y="1162170"/>
            <a:ext cx="7412220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2800" u="sng">
                <a:solidFill>
                  <a:srgbClr val="FBCD71"/>
                </a:solidFill>
              </a:defRPr>
            </a:lvl1pPr>
          </a:lstStyle>
          <a:p>
            <a:pPr/>
            <a:r>
              <a:t>SELECTION OF PRODUCT AND BUYING: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Rounded Rectangle 5"/>
          <p:cNvGrpSpPr/>
          <p:nvPr/>
        </p:nvGrpSpPr>
        <p:grpSpPr>
          <a:xfrm>
            <a:off x="879411" y="2667862"/>
            <a:ext cx="1295401" cy="762001"/>
            <a:chOff x="0" y="0"/>
            <a:chExt cx="1295400" cy="762000"/>
          </a:xfrm>
        </p:grpSpPr>
        <p:sp>
          <p:nvSpPr>
            <p:cNvPr id="124" name="Rounded Rectangle"/>
            <p:cNvSpPr/>
            <p:nvPr/>
          </p:nvSpPr>
          <p:spPr>
            <a:xfrm>
              <a:off x="0" y="0"/>
              <a:ext cx="1295400" cy="762000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25" name="USER"/>
            <p:cNvSpPr txBox="1"/>
            <p:nvPr/>
          </p:nvSpPr>
          <p:spPr>
            <a:xfrm>
              <a:off x="82917" y="174750"/>
              <a:ext cx="1129566" cy="412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USER</a:t>
              </a:r>
            </a:p>
          </p:txBody>
        </p:sp>
      </p:grpSp>
      <p:grpSp>
        <p:nvGrpSpPr>
          <p:cNvPr id="129" name="Rounded Rectangle 8"/>
          <p:cNvGrpSpPr/>
          <p:nvPr/>
        </p:nvGrpSpPr>
        <p:grpSpPr>
          <a:xfrm>
            <a:off x="3364352" y="2667862"/>
            <a:ext cx="1295401" cy="762001"/>
            <a:chOff x="0" y="0"/>
            <a:chExt cx="1295400" cy="762000"/>
          </a:xfrm>
        </p:grpSpPr>
        <p:sp>
          <p:nvSpPr>
            <p:cNvPr id="127" name="Rounded Rectangle"/>
            <p:cNvSpPr/>
            <p:nvPr/>
          </p:nvSpPr>
          <p:spPr>
            <a:xfrm>
              <a:off x="0" y="0"/>
              <a:ext cx="1295400" cy="762000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28" name="HOME PAGE"/>
            <p:cNvSpPr txBox="1"/>
            <p:nvPr/>
          </p:nvSpPr>
          <p:spPr>
            <a:xfrm>
              <a:off x="82917" y="9650"/>
              <a:ext cx="1129566" cy="742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HOME PAGE</a:t>
              </a:r>
            </a:p>
          </p:txBody>
        </p:sp>
      </p:grpSp>
      <p:grpSp>
        <p:nvGrpSpPr>
          <p:cNvPr id="132" name="Rounded Rectangle 9"/>
          <p:cNvGrpSpPr/>
          <p:nvPr/>
        </p:nvGrpSpPr>
        <p:grpSpPr>
          <a:xfrm>
            <a:off x="6144417" y="2667862"/>
            <a:ext cx="1295401" cy="762001"/>
            <a:chOff x="0" y="0"/>
            <a:chExt cx="1295400" cy="762000"/>
          </a:xfrm>
        </p:grpSpPr>
        <p:sp>
          <p:nvSpPr>
            <p:cNvPr id="130" name="Rounded Rectangle"/>
            <p:cNvSpPr/>
            <p:nvPr/>
          </p:nvSpPr>
          <p:spPr>
            <a:xfrm>
              <a:off x="0" y="0"/>
              <a:ext cx="1295400" cy="762000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31" name="LOGIN"/>
            <p:cNvSpPr txBox="1"/>
            <p:nvPr/>
          </p:nvSpPr>
          <p:spPr>
            <a:xfrm>
              <a:off x="82917" y="174750"/>
              <a:ext cx="1129566" cy="412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LOGIN</a:t>
              </a:r>
            </a:p>
          </p:txBody>
        </p:sp>
      </p:grpSp>
      <p:sp>
        <p:nvSpPr>
          <p:cNvPr id="133" name="Straight Arrow Connector 11"/>
          <p:cNvSpPr/>
          <p:nvPr/>
        </p:nvSpPr>
        <p:spPr>
          <a:xfrm>
            <a:off x="2191600" y="3049186"/>
            <a:ext cx="1155963" cy="1"/>
          </a:xfrm>
          <a:prstGeom prst="line">
            <a:avLst/>
          </a:pr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34" name="Straight Arrow Connector 12"/>
          <p:cNvSpPr/>
          <p:nvPr/>
        </p:nvSpPr>
        <p:spPr>
          <a:xfrm>
            <a:off x="4676541" y="3049121"/>
            <a:ext cx="1451087" cy="1"/>
          </a:xfrm>
          <a:prstGeom prst="line">
            <a:avLst/>
          </a:pr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35" name="Straight Arrow Connector 13"/>
          <p:cNvSpPr/>
          <p:nvPr/>
        </p:nvSpPr>
        <p:spPr>
          <a:xfrm>
            <a:off x="6791764" y="3439713"/>
            <a:ext cx="1" cy="970864"/>
          </a:xfrm>
          <a:prstGeom prst="line">
            <a:avLst/>
          </a:pr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138" name="Diamond 15"/>
          <p:cNvGrpSpPr/>
          <p:nvPr/>
        </p:nvGrpSpPr>
        <p:grpSpPr>
          <a:xfrm>
            <a:off x="5572917" y="4420427"/>
            <a:ext cx="2438401" cy="1219201"/>
            <a:chOff x="0" y="0"/>
            <a:chExt cx="2438400" cy="1219200"/>
          </a:xfrm>
        </p:grpSpPr>
        <p:sp>
          <p:nvSpPr>
            <p:cNvPr id="136" name="Diamond"/>
            <p:cNvSpPr/>
            <p:nvPr/>
          </p:nvSpPr>
          <p:spPr>
            <a:xfrm>
              <a:off x="0" y="0"/>
              <a:ext cx="2438400" cy="1219200"/>
            </a:xfrm>
            <a:prstGeom prst="diamond">
              <a:avLst/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37" name="VALIDATION?"/>
            <p:cNvSpPr txBox="1"/>
            <p:nvPr/>
          </p:nvSpPr>
          <p:spPr>
            <a:xfrm>
              <a:off x="655319" y="363588"/>
              <a:ext cx="1127762" cy="4920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VALIDATION?</a:t>
              </a:r>
            </a:p>
          </p:txBody>
        </p:sp>
      </p:grpSp>
      <p:sp>
        <p:nvSpPr>
          <p:cNvPr id="145" name="Shape 20"/>
          <p:cNvSpPr/>
          <p:nvPr/>
        </p:nvSpPr>
        <p:spPr>
          <a:xfrm>
            <a:off x="4011930" y="3429000"/>
            <a:ext cx="1560830" cy="1600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</a:path>
            </a:pathLst>
          </a:cu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/>
          <a:lstStyle/>
          <a:p>
            <a:pPr/>
          </a:p>
        </p:txBody>
      </p:sp>
      <p:sp>
        <p:nvSpPr>
          <p:cNvPr id="140" name="TextBox 3"/>
          <p:cNvSpPr txBox="1"/>
          <p:nvPr/>
        </p:nvSpPr>
        <p:spPr>
          <a:xfrm>
            <a:off x="3224723" y="349997"/>
            <a:ext cx="547116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DFD -1</a:t>
            </a:r>
          </a:p>
        </p:txBody>
      </p:sp>
      <p:sp>
        <p:nvSpPr>
          <p:cNvPr id="141" name="TextBox 3"/>
          <p:cNvSpPr txBox="1"/>
          <p:nvPr/>
        </p:nvSpPr>
        <p:spPr>
          <a:xfrm>
            <a:off x="596477" y="1039758"/>
            <a:ext cx="547116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LOGIN:</a:t>
            </a:r>
          </a:p>
        </p:txBody>
      </p:sp>
      <p:sp>
        <p:nvSpPr>
          <p:cNvPr id="142" name="YES"/>
          <p:cNvSpPr txBox="1"/>
          <p:nvPr/>
        </p:nvSpPr>
        <p:spPr>
          <a:xfrm>
            <a:off x="3335812" y="4228571"/>
            <a:ext cx="586964" cy="396241"/>
          </a:xfrm>
          <a:prstGeom prst="rect">
            <a:avLst/>
          </a:prstGeom>
          <a:solidFill>
            <a:srgbClr val="FFFFFF"/>
          </a:solidFill>
          <a:ln w="25400">
            <a:solidFill>
              <a:srgbClr val="DDDDDD"/>
            </a:solidFill>
          </a:ln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YES</a:t>
            </a:r>
          </a:p>
        </p:txBody>
      </p:sp>
      <p:sp>
        <p:nvSpPr>
          <p:cNvPr id="146" name="Elbow Connector 17"/>
          <p:cNvSpPr/>
          <p:nvPr/>
        </p:nvSpPr>
        <p:spPr>
          <a:xfrm>
            <a:off x="7457440" y="3060700"/>
            <a:ext cx="1207771" cy="19951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244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</a:path>
            </a:pathLst>
          </a:cu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/>
          <a:lstStyle/>
          <a:p>
            <a:pPr/>
          </a:p>
        </p:txBody>
      </p:sp>
      <p:sp>
        <p:nvSpPr>
          <p:cNvPr id="144" name="NO"/>
          <p:cNvSpPr txBox="1"/>
          <p:nvPr/>
        </p:nvSpPr>
        <p:spPr>
          <a:xfrm>
            <a:off x="8692103" y="3932541"/>
            <a:ext cx="472441" cy="396241"/>
          </a:xfrm>
          <a:prstGeom prst="rect">
            <a:avLst/>
          </a:prstGeom>
          <a:solidFill>
            <a:srgbClr val="FFFFFF"/>
          </a:solidFill>
          <a:ln w="25400">
            <a:solidFill>
              <a:srgbClr val="DDDDDD"/>
            </a:solidFill>
          </a:ln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NO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Box 3"/>
          <p:cNvSpPr txBox="1"/>
          <p:nvPr/>
        </p:nvSpPr>
        <p:spPr>
          <a:xfrm>
            <a:off x="3387423" y="217804"/>
            <a:ext cx="5471160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DFD -2</a:t>
            </a:r>
          </a:p>
        </p:txBody>
      </p:sp>
      <p:sp>
        <p:nvSpPr>
          <p:cNvPr id="149" name="TextBox 3"/>
          <p:cNvSpPr txBox="1"/>
          <p:nvPr/>
        </p:nvSpPr>
        <p:spPr>
          <a:xfrm>
            <a:off x="176222" y="1251585"/>
            <a:ext cx="6657611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>
                <a:ln w="18415" cap="flat">
                  <a:solidFill>
                    <a:srgbClr val="FFFFFF"/>
                  </a:solidFill>
                  <a:prstDash val="solid"/>
                  <a:round/>
                </a:ln>
                <a:solidFill>
                  <a:srgbClr val="2833FF"/>
                </a:solidFill>
                <a:effectLst>
                  <a:outerShdw sx="100000" sy="100000" kx="0" ky="0" algn="b" rotWithShape="0" blurRad="63500" dist="0" dir="360000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pPr/>
            <a:r>
              <a:t>SELECTION OF PRODUCT:</a:t>
            </a:r>
          </a:p>
        </p:txBody>
      </p:sp>
      <p:grpSp>
        <p:nvGrpSpPr>
          <p:cNvPr id="152" name="Rounded Rectangle 3"/>
          <p:cNvGrpSpPr/>
          <p:nvPr/>
        </p:nvGrpSpPr>
        <p:grpSpPr>
          <a:xfrm>
            <a:off x="1040920" y="2948781"/>
            <a:ext cx="1333501" cy="784412"/>
            <a:chOff x="0" y="0"/>
            <a:chExt cx="1333500" cy="784411"/>
          </a:xfrm>
        </p:grpSpPr>
        <p:sp>
          <p:nvSpPr>
            <p:cNvPr id="150" name="Rounded Rectangle"/>
            <p:cNvSpPr/>
            <p:nvPr/>
          </p:nvSpPr>
          <p:spPr>
            <a:xfrm>
              <a:off x="0" y="0"/>
              <a:ext cx="1333500" cy="784412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51" name="USER"/>
            <p:cNvSpPr txBox="1"/>
            <p:nvPr/>
          </p:nvSpPr>
          <p:spPr>
            <a:xfrm>
              <a:off x="85356" y="179889"/>
              <a:ext cx="1162788" cy="4246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USER</a:t>
              </a:r>
            </a:p>
          </p:txBody>
        </p:sp>
      </p:grpSp>
      <p:grpSp>
        <p:nvGrpSpPr>
          <p:cNvPr id="155" name="Rounded Rectangle 4"/>
          <p:cNvGrpSpPr/>
          <p:nvPr/>
        </p:nvGrpSpPr>
        <p:grpSpPr>
          <a:xfrm>
            <a:off x="3657600" y="2948781"/>
            <a:ext cx="1676400" cy="762001"/>
            <a:chOff x="0" y="0"/>
            <a:chExt cx="1676400" cy="762000"/>
          </a:xfrm>
        </p:grpSpPr>
        <p:sp>
          <p:nvSpPr>
            <p:cNvPr id="153" name="Rounded Rectangle"/>
            <p:cNvSpPr/>
            <p:nvPr/>
          </p:nvSpPr>
          <p:spPr>
            <a:xfrm>
              <a:off x="0" y="0"/>
              <a:ext cx="1676400" cy="762000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54" name="MAIN WEBSITE"/>
            <p:cNvSpPr txBox="1"/>
            <p:nvPr/>
          </p:nvSpPr>
          <p:spPr>
            <a:xfrm>
              <a:off x="82917" y="9650"/>
              <a:ext cx="1510566" cy="742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MAIN WEBSITE</a:t>
              </a:r>
            </a:p>
          </p:txBody>
        </p:sp>
      </p:grpSp>
      <p:grpSp>
        <p:nvGrpSpPr>
          <p:cNvPr id="158" name="Rounded Rectangle 5"/>
          <p:cNvGrpSpPr/>
          <p:nvPr/>
        </p:nvGrpSpPr>
        <p:grpSpPr>
          <a:xfrm>
            <a:off x="6172200" y="2948781"/>
            <a:ext cx="1828800" cy="762001"/>
            <a:chOff x="0" y="0"/>
            <a:chExt cx="1828800" cy="762000"/>
          </a:xfrm>
        </p:grpSpPr>
        <p:sp>
          <p:nvSpPr>
            <p:cNvPr id="156" name="Rounded Rectangle"/>
            <p:cNvSpPr/>
            <p:nvPr/>
          </p:nvSpPr>
          <p:spPr>
            <a:xfrm>
              <a:off x="0" y="0"/>
              <a:ext cx="1828800" cy="762000"/>
            </a:xfrm>
            <a:prstGeom prst="roundRect">
              <a:avLst>
                <a:gd name="adj" fmla="val 16667"/>
              </a:avLst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57" name="PRODUCT"/>
            <p:cNvSpPr txBox="1"/>
            <p:nvPr/>
          </p:nvSpPr>
          <p:spPr>
            <a:xfrm>
              <a:off x="82918" y="174750"/>
              <a:ext cx="1662965" cy="4125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1139055">
                <a:defRPr sz="2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PRODUCT</a:t>
              </a:r>
            </a:p>
          </p:txBody>
        </p:sp>
      </p:grpSp>
      <p:sp>
        <p:nvSpPr>
          <p:cNvPr id="159" name="Straight Arrow Connector 6"/>
          <p:cNvSpPr/>
          <p:nvPr/>
        </p:nvSpPr>
        <p:spPr>
          <a:xfrm>
            <a:off x="2336320" y="3331368"/>
            <a:ext cx="1321281" cy="1"/>
          </a:xfrm>
          <a:prstGeom prst="line">
            <a:avLst/>
          </a:pr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0" name="Straight Arrow Connector 7"/>
          <p:cNvSpPr/>
          <p:nvPr/>
        </p:nvSpPr>
        <p:spPr>
          <a:xfrm>
            <a:off x="5410200" y="3329781"/>
            <a:ext cx="685801" cy="1588"/>
          </a:xfrm>
          <a:prstGeom prst="line">
            <a:avLst/>
          </a:pr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163" name="Diamond 9"/>
          <p:cNvGrpSpPr/>
          <p:nvPr/>
        </p:nvGrpSpPr>
        <p:grpSpPr>
          <a:xfrm>
            <a:off x="6019800" y="4320380"/>
            <a:ext cx="2489200" cy="1244601"/>
            <a:chOff x="0" y="0"/>
            <a:chExt cx="2489200" cy="1244600"/>
          </a:xfrm>
        </p:grpSpPr>
        <p:sp>
          <p:nvSpPr>
            <p:cNvPr id="161" name="Diamond"/>
            <p:cNvSpPr/>
            <p:nvPr/>
          </p:nvSpPr>
          <p:spPr>
            <a:xfrm>
              <a:off x="0" y="0"/>
              <a:ext cx="2489200" cy="1244600"/>
            </a:xfrm>
            <a:prstGeom prst="diamond">
              <a:avLst/>
            </a:prstGeom>
            <a:solidFill>
              <a:srgbClr val="FFAF2D"/>
            </a:solidFill>
            <a:ln w="12700" cap="flat">
              <a:noFill/>
              <a:miter lim="400000"/>
            </a:ln>
            <a:effectLst>
              <a:outerShdw sx="100000" sy="100000" kx="0" ky="0" algn="b" rotWithShape="0" blurRad="50800" dist="38100" dir="540000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139055">
                <a:defRPr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62" name="ADD TO CART ?"/>
            <p:cNvSpPr txBox="1"/>
            <p:nvPr/>
          </p:nvSpPr>
          <p:spPr>
            <a:xfrm>
              <a:off x="668972" y="371163"/>
              <a:ext cx="1151256" cy="50227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 defTabSz="1139055">
                <a:defRPr sz="1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ADD TO CART ?</a:t>
              </a:r>
            </a:p>
          </p:txBody>
        </p:sp>
      </p:grpSp>
      <p:sp>
        <p:nvSpPr>
          <p:cNvPr id="167" name="Shape 13"/>
          <p:cNvSpPr/>
          <p:nvPr/>
        </p:nvSpPr>
        <p:spPr>
          <a:xfrm>
            <a:off x="4495800" y="3709670"/>
            <a:ext cx="1524000" cy="1231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</a:path>
            </a:pathLst>
          </a:cu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/>
          <a:lstStyle/>
          <a:p>
            <a:pPr/>
          </a:p>
        </p:txBody>
      </p:sp>
      <p:sp>
        <p:nvSpPr>
          <p:cNvPr id="165" name="Straight Arrow Connector 25"/>
          <p:cNvSpPr/>
          <p:nvPr/>
        </p:nvSpPr>
        <p:spPr>
          <a:xfrm flipH="1">
            <a:off x="7159624" y="3710780"/>
            <a:ext cx="1589" cy="609601"/>
          </a:xfrm>
          <a:prstGeom prst="line">
            <a:avLst/>
          </a:prstGeom>
          <a:ln w="38100">
            <a:solidFill>
              <a:srgbClr val="FAEAE5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6" name="Straight Arrow Connector 28"/>
          <p:cNvSpPr/>
          <p:nvPr/>
        </p:nvSpPr>
        <p:spPr>
          <a:xfrm flipH="1" flipV="1">
            <a:off x="7313612" y="3710780"/>
            <a:ext cx="1589" cy="609601"/>
          </a:xfrm>
          <a:prstGeom prst="line">
            <a:avLst/>
          </a:prstGeom>
          <a:ln w="38100">
            <a:solidFill>
              <a:srgbClr val="FFEFEA"/>
            </a:solidFill>
            <a:tailEnd type="triangle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9" rIns="45719"/>
          <a:lstStyle/>
          <a:p>
            <a:pPr defTabSz="1139055">
              <a:defRPr sz="22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7000" p14:dur="10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Apex">
  <a:themeElements>
    <a:clrScheme name="Apex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C7C7C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0000FF"/>
      </a:hlink>
      <a:folHlink>
        <a:srgbClr val="FF00FF"/>
      </a:folHlink>
    </a:clrScheme>
    <a:fontScheme name="Apex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Apex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DDDDDD"/>
          </a:solidFill>
          <a:prstDash val="solid"/>
          <a:round/>
        </a:ln>
        <a:effectLst>
          <a:outerShdw sx="100000" sy="100000" kx="0" ky="0" algn="b" rotWithShape="0" blurRad="76200" dist="50800" dir="5400000">
            <a:srgbClr val="4E3B3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DDDDDD"/>
          </a:solidFill>
          <a:prstDash val="solid"/>
          <a:round/>
        </a:ln>
        <a:effectLst>
          <a:outerShdw sx="100000" sy="100000" kx="0" ky="0" algn="b" rotWithShape="0" blurRad="76200" dist="50800" dir="5400000">
            <a:srgbClr val="4E3B3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Apex">
  <a:themeElements>
    <a:clrScheme name="Apex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C7C7C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0000FF"/>
      </a:hlink>
      <a:folHlink>
        <a:srgbClr val="FF00FF"/>
      </a:folHlink>
    </a:clrScheme>
    <a:fontScheme name="Apex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Apex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76200" dist="50800" dir="5400000">
              <a:srgbClr val="4E3B3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DDDDDD"/>
          </a:solidFill>
          <a:prstDash val="solid"/>
          <a:round/>
        </a:ln>
        <a:effectLst>
          <a:outerShdw sx="100000" sy="100000" kx="0" ky="0" algn="b" rotWithShape="0" blurRad="76200" dist="50800" dir="5400000">
            <a:srgbClr val="4E3B30">
              <a:alpha val="60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DDDDDD"/>
          </a:solidFill>
          <a:prstDash val="solid"/>
          <a:round/>
        </a:ln>
        <a:effectLst>
          <a:outerShdw sx="100000" sy="100000" kx="0" ky="0" algn="b" rotWithShape="0" blurRad="76200" dist="50800" dir="5400000">
            <a:srgbClr val="4E3B3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